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512" r:id="rId2"/>
    <p:sldId id="516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  <a:srgbClr val="CCECFF"/>
    <a:srgbClr val="008000"/>
    <a:srgbClr val="FFFF00"/>
    <a:srgbClr val="00FF00"/>
    <a:srgbClr val="FF3399"/>
    <a:srgbClr val="993300"/>
    <a:srgbClr val="663300"/>
    <a:srgbClr val="660033"/>
    <a:srgbClr val="FF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6" d="100"/>
          <a:sy n="66" d="100"/>
        </p:scale>
        <p:origin x="66" y="52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2024/4/21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46F18B2-1E8E-A2F4-D471-49B5FE3A9266}"/>
              </a:ext>
            </a:extLst>
          </p:cNvPr>
          <p:cNvGrpSpPr/>
          <p:nvPr userDrawn="1"/>
        </p:nvGrpSpPr>
        <p:grpSpPr>
          <a:xfrm>
            <a:off x="1680797" y="311997"/>
            <a:ext cx="6283882" cy="6234006"/>
            <a:chOff x="2159282" y="845158"/>
            <a:chExt cx="5651654" cy="5606797"/>
          </a:xfrm>
        </p:grpSpPr>
        <p:sp>
          <p:nvSpPr>
            <p:cNvPr id="3" name="Rectangle 11">
              <a:extLst>
                <a:ext uri="{FF2B5EF4-FFF2-40B4-BE49-F238E27FC236}">
                  <a16:creationId xmlns:a16="http://schemas.microsoft.com/office/drawing/2014/main" id="{C30DCEA1-435A-E9D1-0E77-B7DE460752B0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4" name="Rectangle 12">
              <a:extLst>
                <a:ext uri="{FF2B5EF4-FFF2-40B4-BE49-F238E27FC236}">
                  <a16:creationId xmlns:a16="http://schemas.microsoft.com/office/drawing/2014/main" id="{62764DC5-1CD7-9C91-C6FA-15C1DBDB9A72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845158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5" name="Rectangle 13">
              <a:extLst>
                <a:ext uri="{FF2B5EF4-FFF2-40B4-BE49-F238E27FC236}">
                  <a16:creationId xmlns:a16="http://schemas.microsoft.com/office/drawing/2014/main" id="{3E13BEFE-1318-B4C9-E7BF-D7E611F9C59F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2159282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" name="Rectangle 14">
              <a:extLst>
                <a:ext uri="{FF2B5EF4-FFF2-40B4-BE49-F238E27FC236}">
                  <a16:creationId xmlns:a16="http://schemas.microsoft.com/office/drawing/2014/main" id="{A3C2A3E5-6D6B-177A-32A9-2715E4F8B309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5107677" y="3748696"/>
              <a:ext cx="2703259" cy="2703259"/>
            </a:xfrm>
            <a:prstGeom prst="rect">
              <a:avLst/>
            </a:prstGeom>
            <a:solidFill>
              <a:schemeClr val="bg1"/>
            </a:solidFill>
            <a:ln w="6350">
              <a:solidFill>
                <a:srgbClr val="969696"/>
              </a:solidFill>
              <a:prstDash val="dash"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9348918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hyperlink" Target="http://www.digipot.net/" TargetMode="External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Copyright©2024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8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5" r:id="rId4"/>
    <p:sldLayoutId id="2147483664" r:id="rId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電動キックボードのイラスト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87" name="グループ化 1586">
            <a:extLst>
              <a:ext uri="{FF2B5EF4-FFF2-40B4-BE49-F238E27FC236}">
                <a16:creationId xmlns:a16="http://schemas.microsoft.com/office/drawing/2014/main" id="{0919DB67-EF8B-6915-9995-57BE748DA262}"/>
              </a:ext>
            </a:extLst>
          </p:cNvPr>
          <p:cNvGrpSpPr/>
          <p:nvPr/>
        </p:nvGrpSpPr>
        <p:grpSpPr>
          <a:xfrm>
            <a:off x="812540" y="998730"/>
            <a:ext cx="2430270" cy="2168322"/>
            <a:chOff x="948286" y="1430768"/>
            <a:chExt cx="4379726" cy="3907655"/>
          </a:xfrm>
        </p:grpSpPr>
        <p:sp>
          <p:nvSpPr>
            <p:cNvPr id="1588" name="四角形: 上の 2 つの角を丸める 1587">
              <a:extLst>
                <a:ext uri="{FF2B5EF4-FFF2-40B4-BE49-F238E27FC236}">
                  <a16:creationId xmlns:a16="http://schemas.microsoft.com/office/drawing/2014/main" id="{D44B7DC6-ABEE-5E83-C0BA-C0A60339915C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楕円 1588">
              <a:extLst>
                <a:ext uri="{FF2B5EF4-FFF2-40B4-BE49-F238E27FC236}">
                  <a16:creationId xmlns:a16="http://schemas.microsoft.com/office/drawing/2014/main" id="{9F1792B3-7A58-5AE8-FAE3-A7316C3CF25D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0" name="楕円 1589">
              <a:extLst>
                <a:ext uri="{FF2B5EF4-FFF2-40B4-BE49-F238E27FC236}">
                  <a16:creationId xmlns:a16="http://schemas.microsoft.com/office/drawing/2014/main" id="{42CE209F-AFAE-8BDA-3CC1-009634B5CAEA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1" name="四角形: 上の 2 つの角を丸める 1590">
              <a:extLst>
                <a:ext uri="{FF2B5EF4-FFF2-40B4-BE49-F238E27FC236}">
                  <a16:creationId xmlns:a16="http://schemas.microsoft.com/office/drawing/2014/main" id="{17410DFD-1251-3F07-D325-8FD5B3157143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四角形: 上の 2 つの角を丸める 1591">
              <a:extLst>
                <a:ext uri="{FF2B5EF4-FFF2-40B4-BE49-F238E27FC236}">
                  <a16:creationId xmlns:a16="http://schemas.microsoft.com/office/drawing/2014/main" id="{66C4CFDC-682D-701E-0F11-597D10C1F7D8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楕円 1592">
              <a:extLst>
                <a:ext uri="{FF2B5EF4-FFF2-40B4-BE49-F238E27FC236}">
                  <a16:creationId xmlns:a16="http://schemas.microsoft.com/office/drawing/2014/main" id="{7607C8E3-622D-2269-07F1-7D3B8ACEDB96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4" name="フリーフォーム: 図形 1593">
              <a:extLst>
                <a:ext uri="{FF2B5EF4-FFF2-40B4-BE49-F238E27FC236}">
                  <a16:creationId xmlns:a16="http://schemas.microsoft.com/office/drawing/2014/main" id="{E97A8C6A-972B-977F-2AC3-4AC55849286F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95" name="アーチ 1594">
              <a:extLst>
                <a:ext uri="{FF2B5EF4-FFF2-40B4-BE49-F238E27FC236}">
                  <a16:creationId xmlns:a16="http://schemas.microsoft.com/office/drawing/2014/main" id="{7142DBB3-FA05-C55B-865D-6827A70C81E9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6" name="フリーフォーム: 図形 1595">
              <a:extLst>
                <a:ext uri="{FF2B5EF4-FFF2-40B4-BE49-F238E27FC236}">
                  <a16:creationId xmlns:a16="http://schemas.microsoft.com/office/drawing/2014/main" id="{9DAE6361-97A1-C0BF-5FC2-7B901BA67FB3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7" name="フリーフォーム: 図形 1596">
              <a:extLst>
                <a:ext uri="{FF2B5EF4-FFF2-40B4-BE49-F238E27FC236}">
                  <a16:creationId xmlns:a16="http://schemas.microsoft.com/office/drawing/2014/main" id="{18771F66-10AA-0FB7-B44C-7598F5F4EEC9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98" name="四角形: 上の 2 つの角を丸める 1597">
              <a:extLst>
                <a:ext uri="{FF2B5EF4-FFF2-40B4-BE49-F238E27FC236}">
                  <a16:creationId xmlns:a16="http://schemas.microsoft.com/office/drawing/2014/main" id="{B1A15DAB-3290-277D-F2B5-B770FD73E2DC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平行四辺形 1598">
              <a:extLst>
                <a:ext uri="{FF2B5EF4-FFF2-40B4-BE49-F238E27FC236}">
                  <a16:creationId xmlns:a16="http://schemas.microsoft.com/office/drawing/2014/main" id="{9E6D5EA2-BBC5-A1AE-200E-D8DB08A5F186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00" name="四角形: 上の 2 つの角を丸める 1599">
              <a:extLst>
                <a:ext uri="{FF2B5EF4-FFF2-40B4-BE49-F238E27FC236}">
                  <a16:creationId xmlns:a16="http://schemas.microsoft.com/office/drawing/2014/main" id="{B4F062BD-D581-6A1A-4BDB-3CE37C88C127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四角形: 上の 2 つの角を丸める 1600">
              <a:extLst>
                <a:ext uri="{FF2B5EF4-FFF2-40B4-BE49-F238E27FC236}">
                  <a16:creationId xmlns:a16="http://schemas.microsoft.com/office/drawing/2014/main" id="{13ECBE53-7E1A-6170-1551-E522A41DFF58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台形 1601">
              <a:extLst>
                <a:ext uri="{FF2B5EF4-FFF2-40B4-BE49-F238E27FC236}">
                  <a16:creationId xmlns:a16="http://schemas.microsoft.com/office/drawing/2014/main" id="{D139D4C8-4AF9-A544-BB51-BE4AE9BE74D8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3" name="楕円 1602">
              <a:extLst>
                <a:ext uri="{FF2B5EF4-FFF2-40B4-BE49-F238E27FC236}">
                  <a16:creationId xmlns:a16="http://schemas.microsoft.com/office/drawing/2014/main" id="{1C10D925-DB34-CDD4-AF1A-4929A1C0231B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4" name="四角形: 上の 2 つの角を丸める 1603">
              <a:extLst>
                <a:ext uri="{FF2B5EF4-FFF2-40B4-BE49-F238E27FC236}">
                  <a16:creationId xmlns:a16="http://schemas.microsoft.com/office/drawing/2014/main" id="{0A4FE924-DEFF-8EC0-1053-E9ABCB6F7828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FF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四角形: 上の 2 つの角を丸める 1604">
              <a:extLst>
                <a:ext uri="{FF2B5EF4-FFF2-40B4-BE49-F238E27FC236}">
                  <a16:creationId xmlns:a16="http://schemas.microsoft.com/office/drawing/2014/main" id="{515B4559-8960-024B-08F2-19EC9997C5D3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38D4D86-2496-3331-B393-ECA73F168796}"/>
              </a:ext>
            </a:extLst>
          </p:cNvPr>
          <p:cNvGrpSpPr/>
          <p:nvPr/>
        </p:nvGrpSpPr>
        <p:grpSpPr>
          <a:xfrm>
            <a:off x="3755765" y="998730"/>
            <a:ext cx="2430270" cy="2168322"/>
            <a:chOff x="948286" y="1430768"/>
            <a:chExt cx="4379726" cy="3907655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C79FB84C-560A-8601-7205-7A73EEDA73F8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A6FC9A3E-F167-60B5-5D16-99BC0685450F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203D678-E8D2-E163-8AE6-E0E3EE78FE20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0BF45550-E0D2-FD77-E6DD-2DDF6DFC4B71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EBFA9C69-A667-6A6A-422B-645D01739585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9F4BE2A-FDF7-9BC4-BCA9-45BFA8973F0F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9C55212-4D2C-EDC4-AF6D-6238FEEA7881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アーチ 11">
              <a:extLst>
                <a:ext uri="{FF2B5EF4-FFF2-40B4-BE49-F238E27FC236}">
                  <a16:creationId xmlns:a16="http://schemas.microsoft.com/office/drawing/2014/main" id="{DBA9E585-33F6-43D1-577C-A4B3856CCE2D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D82028F-CB65-61E2-AB7A-D5B15A61F9CD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C333AFE-2C09-378D-A302-546C4A54889D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D4056FB5-3A3C-F1BE-566A-0EF6523EDED2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平行四辺形 15">
              <a:extLst>
                <a:ext uri="{FF2B5EF4-FFF2-40B4-BE49-F238E27FC236}">
                  <a16:creationId xmlns:a16="http://schemas.microsoft.com/office/drawing/2014/main" id="{14E2356A-388A-7A83-1622-A42809D29E2B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01170701-DFA9-ECCE-41B2-CE53DDFC8160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DE36411D-5580-1E80-8C32-49C2AB4B8F9C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CDB9EFCB-582D-75EF-64A4-C1EF89F9FFE7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93CFFC8B-B402-8E99-FB85-3FB758579A91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A0C3ADF7-E2FC-C2A5-11D2-D936CE06141F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E4AC640F-BA65-A73C-B361-B57043D0820E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4A5D142-4352-AAE5-75A2-4FF512633BDF}"/>
              </a:ext>
            </a:extLst>
          </p:cNvPr>
          <p:cNvGrpSpPr/>
          <p:nvPr/>
        </p:nvGrpSpPr>
        <p:grpSpPr>
          <a:xfrm>
            <a:off x="6708515" y="998730"/>
            <a:ext cx="2430270" cy="2168322"/>
            <a:chOff x="948286" y="1430768"/>
            <a:chExt cx="4379726" cy="3907655"/>
          </a:xfrm>
        </p:grpSpPr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71E0A5F9-EC1B-849D-07DE-8C553F1AC714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FB89F425-7250-1B7B-9469-4E1702CBCC7A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62760F52-0912-95A2-7054-C0DB2ED4AA86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57DD4939-0542-3B92-F45A-1429F28CE57D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34F06BE0-D07D-8B27-3E80-B2B28B5488D1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47911E0-5ECE-737A-69A4-381710EE1AC7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769C0FE-029B-4335-0168-51D2F2531EB2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アーチ 30">
              <a:extLst>
                <a:ext uri="{FF2B5EF4-FFF2-40B4-BE49-F238E27FC236}">
                  <a16:creationId xmlns:a16="http://schemas.microsoft.com/office/drawing/2014/main" id="{708964FE-16C2-30B2-3B61-85FC96FA9C24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8" name="フリーフォーム: 図形 1567">
              <a:extLst>
                <a:ext uri="{FF2B5EF4-FFF2-40B4-BE49-F238E27FC236}">
                  <a16:creationId xmlns:a16="http://schemas.microsoft.com/office/drawing/2014/main" id="{5719AE8A-ADF2-D469-627B-4E540593EAB1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9" name="フリーフォーム: 図形 1568">
              <a:extLst>
                <a:ext uri="{FF2B5EF4-FFF2-40B4-BE49-F238E27FC236}">
                  <a16:creationId xmlns:a16="http://schemas.microsoft.com/office/drawing/2014/main" id="{06609BE0-8662-47D3-4144-9DCF2D1D6705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70" name="四角形: 上の 2 つの角を丸める 1569">
              <a:extLst>
                <a:ext uri="{FF2B5EF4-FFF2-40B4-BE49-F238E27FC236}">
                  <a16:creationId xmlns:a16="http://schemas.microsoft.com/office/drawing/2014/main" id="{E369940E-A64A-E802-1721-F8B52461AE48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1" name="平行四辺形 1570">
              <a:extLst>
                <a:ext uri="{FF2B5EF4-FFF2-40B4-BE49-F238E27FC236}">
                  <a16:creationId xmlns:a16="http://schemas.microsoft.com/office/drawing/2014/main" id="{1C6E8355-52C5-C7E6-79AD-23B7873D9363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72" name="四角形: 上の 2 つの角を丸める 1571">
              <a:extLst>
                <a:ext uri="{FF2B5EF4-FFF2-40B4-BE49-F238E27FC236}">
                  <a16:creationId xmlns:a16="http://schemas.microsoft.com/office/drawing/2014/main" id="{671D4AC3-C603-C886-D982-52B4E5B48912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3" name="四角形: 上の 2 つの角を丸める 1572">
              <a:extLst>
                <a:ext uri="{FF2B5EF4-FFF2-40B4-BE49-F238E27FC236}">
                  <a16:creationId xmlns:a16="http://schemas.microsoft.com/office/drawing/2014/main" id="{1D3F30F4-9FF9-0D29-A2A1-1BC1A292840C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4" name="台形 1573">
              <a:extLst>
                <a:ext uri="{FF2B5EF4-FFF2-40B4-BE49-F238E27FC236}">
                  <a16:creationId xmlns:a16="http://schemas.microsoft.com/office/drawing/2014/main" id="{F3035820-4E40-1F0B-1EA2-D87DD67FB6A3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5" name="楕円 1574">
              <a:extLst>
                <a:ext uri="{FF2B5EF4-FFF2-40B4-BE49-F238E27FC236}">
                  <a16:creationId xmlns:a16="http://schemas.microsoft.com/office/drawing/2014/main" id="{874909F3-7300-2CD0-FFDB-E686FC793254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6" name="四角形: 上の 2 つの角を丸める 1575">
              <a:extLst>
                <a:ext uri="{FF2B5EF4-FFF2-40B4-BE49-F238E27FC236}">
                  <a16:creationId xmlns:a16="http://schemas.microsoft.com/office/drawing/2014/main" id="{5ECE181A-841E-034D-4AE1-1BC03AABEAB1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70C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四角形: 上の 2 つの角を丸める 1576">
              <a:extLst>
                <a:ext uri="{FF2B5EF4-FFF2-40B4-BE49-F238E27FC236}">
                  <a16:creationId xmlns:a16="http://schemas.microsoft.com/office/drawing/2014/main" id="{8CBCC19B-51BE-77C6-BC01-D7CC782AC740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35" name="グループ化 1634">
            <a:extLst>
              <a:ext uri="{FF2B5EF4-FFF2-40B4-BE49-F238E27FC236}">
                <a16:creationId xmlns:a16="http://schemas.microsoft.com/office/drawing/2014/main" id="{3B00BBD2-5996-3583-90B1-DA129C7227ED}"/>
              </a:ext>
            </a:extLst>
          </p:cNvPr>
          <p:cNvGrpSpPr/>
          <p:nvPr/>
        </p:nvGrpSpPr>
        <p:grpSpPr>
          <a:xfrm>
            <a:off x="812540" y="3961005"/>
            <a:ext cx="2430270" cy="2168322"/>
            <a:chOff x="948286" y="1430768"/>
            <a:chExt cx="4379726" cy="3907655"/>
          </a:xfrm>
        </p:grpSpPr>
        <p:sp>
          <p:nvSpPr>
            <p:cNvPr id="1636" name="四角形: 上の 2 つの角を丸める 1635">
              <a:extLst>
                <a:ext uri="{FF2B5EF4-FFF2-40B4-BE49-F238E27FC236}">
                  <a16:creationId xmlns:a16="http://schemas.microsoft.com/office/drawing/2014/main" id="{47B6A075-1FFC-EFC3-1E32-D1793631F947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楕円 1636">
              <a:extLst>
                <a:ext uri="{FF2B5EF4-FFF2-40B4-BE49-F238E27FC236}">
                  <a16:creationId xmlns:a16="http://schemas.microsoft.com/office/drawing/2014/main" id="{E1EA8C68-41EF-7362-E46D-981BB31941E2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8" name="楕円 1637">
              <a:extLst>
                <a:ext uri="{FF2B5EF4-FFF2-40B4-BE49-F238E27FC236}">
                  <a16:creationId xmlns:a16="http://schemas.microsoft.com/office/drawing/2014/main" id="{04B60763-24DF-4168-8A07-DF2621245A3A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9" name="四角形: 上の 2 つの角を丸める 1638">
              <a:extLst>
                <a:ext uri="{FF2B5EF4-FFF2-40B4-BE49-F238E27FC236}">
                  <a16:creationId xmlns:a16="http://schemas.microsoft.com/office/drawing/2014/main" id="{9DD9D46D-7751-9641-B293-B89FC3E33CBB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四角形: 上の 2 つの角を丸める 1639">
              <a:extLst>
                <a:ext uri="{FF2B5EF4-FFF2-40B4-BE49-F238E27FC236}">
                  <a16:creationId xmlns:a16="http://schemas.microsoft.com/office/drawing/2014/main" id="{1ADC20BE-90FB-C29A-F40F-70D2EE16E014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楕円 1640">
              <a:extLst>
                <a:ext uri="{FF2B5EF4-FFF2-40B4-BE49-F238E27FC236}">
                  <a16:creationId xmlns:a16="http://schemas.microsoft.com/office/drawing/2014/main" id="{9D74CED1-10B8-2FED-C22E-5E713CECFDE0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2" name="フリーフォーム: 図形 1641">
              <a:extLst>
                <a:ext uri="{FF2B5EF4-FFF2-40B4-BE49-F238E27FC236}">
                  <a16:creationId xmlns:a16="http://schemas.microsoft.com/office/drawing/2014/main" id="{DB44D8B2-E493-1797-AA7B-6FEA85591862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3" name="アーチ 1642">
              <a:extLst>
                <a:ext uri="{FF2B5EF4-FFF2-40B4-BE49-F238E27FC236}">
                  <a16:creationId xmlns:a16="http://schemas.microsoft.com/office/drawing/2014/main" id="{C6E1A0B4-45AF-5648-789F-1DCD933A8ABA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4" name="フリーフォーム: 図形 1643">
              <a:extLst>
                <a:ext uri="{FF2B5EF4-FFF2-40B4-BE49-F238E27FC236}">
                  <a16:creationId xmlns:a16="http://schemas.microsoft.com/office/drawing/2014/main" id="{14B00DEA-0A11-C01F-8B53-EBC8FEDBEFBC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5" name="フリーフォーム: 図形 1644">
              <a:extLst>
                <a:ext uri="{FF2B5EF4-FFF2-40B4-BE49-F238E27FC236}">
                  <a16:creationId xmlns:a16="http://schemas.microsoft.com/office/drawing/2014/main" id="{267B6C67-0D3E-A6F8-7B1C-A026F2023701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6" name="四角形: 上の 2 つの角を丸める 1645">
              <a:extLst>
                <a:ext uri="{FF2B5EF4-FFF2-40B4-BE49-F238E27FC236}">
                  <a16:creationId xmlns:a16="http://schemas.microsoft.com/office/drawing/2014/main" id="{3D653668-25B6-CB00-AF7A-B52E58FDEC5E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平行四辺形 1646">
              <a:extLst>
                <a:ext uri="{FF2B5EF4-FFF2-40B4-BE49-F238E27FC236}">
                  <a16:creationId xmlns:a16="http://schemas.microsoft.com/office/drawing/2014/main" id="{2B0352DD-0EBD-68EA-A59A-E661EF3A5F06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8" name="四角形: 上の 2 つの角を丸める 1647">
              <a:extLst>
                <a:ext uri="{FF2B5EF4-FFF2-40B4-BE49-F238E27FC236}">
                  <a16:creationId xmlns:a16="http://schemas.microsoft.com/office/drawing/2014/main" id="{9646A2B9-38F0-9C23-3C69-11BD0BF4BCE3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四角形: 上の 2 つの角を丸める 1648">
              <a:extLst>
                <a:ext uri="{FF2B5EF4-FFF2-40B4-BE49-F238E27FC236}">
                  <a16:creationId xmlns:a16="http://schemas.microsoft.com/office/drawing/2014/main" id="{D50163EE-64BF-A75D-A413-3E91B20555D7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台形 1649">
              <a:extLst>
                <a:ext uri="{FF2B5EF4-FFF2-40B4-BE49-F238E27FC236}">
                  <a16:creationId xmlns:a16="http://schemas.microsoft.com/office/drawing/2014/main" id="{0F0E2A43-77C4-E488-88FA-B98B12CC57FA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1" name="楕円 1650">
              <a:extLst>
                <a:ext uri="{FF2B5EF4-FFF2-40B4-BE49-F238E27FC236}">
                  <a16:creationId xmlns:a16="http://schemas.microsoft.com/office/drawing/2014/main" id="{6C9CED70-3431-E890-2D75-A7C8DF9BED0A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2" name="四角形: 上の 2 つの角を丸める 1651">
              <a:extLst>
                <a:ext uri="{FF2B5EF4-FFF2-40B4-BE49-F238E27FC236}">
                  <a16:creationId xmlns:a16="http://schemas.microsoft.com/office/drawing/2014/main" id="{F57F79B7-E9C0-1A17-5150-7F63FA0E93CF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3399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四角形: 上の 2 つの角を丸める 1652">
              <a:extLst>
                <a:ext uri="{FF2B5EF4-FFF2-40B4-BE49-F238E27FC236}">
                  <a16:creationId xmlns:a16="http://schemas.microsoft.com/office/drawing/2014/main" id="{609C911D-BF8E-8251-23D0-BD0636CE23A0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54" name="グループ化 1653">
            <a:extLst>
              <a:ext uri="{FF2B5EF4-FFF2-40B4-BE49-F238E27FC236}">
                <a16:creationId xmlns:a16="http://schemas.microsoft.com/office/drawing/2014/main" id="{582A50E2-706A-ED03-DD5E-F2BB885A0A89}"/>
              </a:ext>
            </a:extLst>
          </p:cNvPr>
          <p:cNvGrpSpPr/>
          <p:nvPr/>
        </p:nvGrpSpPr>
        <p:grpSpPr>
          <a:xfrm>
            <a:off x="3755765" y="3961005"/>
            <a:ext cx="2430270" cy="2168322"/>
            <a:chOff x="948286" y="1430768"/>
            <a:chExt cx="4379726" cy="3907655"/>
          </a:xfrm>
        </p:grpSpPr>
        <p:sp>
          <p:nvSpPr>
            <p:cNvPr id="1655" name="四角形: 上の 2 つの角を丸める 1654">
              <a:extLst>
                <a:ext uri="{FF2B5EF4-FFF2-40B4-BE49-F238E27FC236}">
                  <a16:creationId xmlns:a16="http://schemas.microsoft.com/office/drawing/2014/main" id="{DCED3E94-DEB0-7C09-42FD-3F2FD834E806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楕円 1655">
              <a:extLst>
                <a:ext uri="{FF2B5EF4-FFF2-40B4-BE49-F238E27FC236}">
                  <a16:creationId xmlns:a16="http://schemas.microsoft.com/office/drawing/2014/main" id="{414A19E5-EBBC-D7C1-A32D-E3ED3F74754B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7" name="楕円 1656">
              <a:extLst>
                <a:ext uri="{FF2B5EF4-FFF2-40B4-BE49-F238E27FC236}">
                  <a16:creationId xmlns:a16="http://schemas.microsoft.com/office/drawing/2014/main" id="{424029C4-5D41-B214-AAE6-93315040316E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8" name="四角形: 上の 2 つの角を丸める 1657">
              <a:extLst>
                <a:ext uri="{FF2B5EF4-FFF2-40B4-BE49-F238E27FC236}">
                  <a16:creationId xmlns:a16="http://schemas.microsoft.com/office/drawing/2014/main" id="{3BD52BB8-24AA-2BF9-471C-9427D6943DEC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四角形: 上の 2 つの角を丸める 1658">
              <a:extLst>
                <a:ext uri="{FF2B5EF4-FFF2-40B4-BE49-F238E27FC236}">
                  <a16:creationId xmlns:a16="http://schemas.microsoft.com/office/drawing/2014/main" id="{EE36DEAD-0EDA-5306-B80E-2DBCAAB7FA6B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楕円 1659">
              <a:extLst>
                <a:ext uri="{FF2B5EF4-FFF2-40B4-BE49-F238E27FC236}">
                  <a16:creationId xmlns:a16="http://schemas.microsoft.com/office/drawing/2014/main" id="{9F4A9DD8-A7CC-9B29-9A79-D6CDE5FE5546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1" name="フリーフォーム: 図形 1660">
              <a:extLst>
                <a:ext uri="{FF2B5EF4-FFF2-40B4-BE49-F238E27FC236}">
                  <a16:creationId xmlns:a16="http://schemas.microsoft.com/office/drawing/2014/main" id="{4B9522AA-3CFB-7497-EDDB-813DE9CDBA74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2" name="アーチ 1661">
              <a:extLst>
                <a:ext uri="{FF2B5EF4-FFF2-40B4-BE49-F238E27FC236}">
                  <a16:creationId xmlns:a16="http://schemas.microsoft.com/office/drawing/2014/main" id="{0E08A224-5959-0956-BCAE-00BF05A94A44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3" name="フリーフォーム: 図形 1662">
              <a:extLst>
                <a:ext uri="{FF2B5EF4-FFF2-40B4-BE49-F238E27FC236}">
                  <a16:creationId xmlns:a16="http://schemas.microsoft.com/office/drawing/2014/main" id="{BA64DB20-F379-D7F6-87EE-F880F67A479D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4" name="フリーフォーム: 図形 1663">
              <a:extLst>
                <a:ext uri="{FF2B5EF4-FFF2-40B4-BE49-F238E27FC236}">
                  <a16:creationId xmlns:a16="http://schemas.microsoft.com/office/drawing/2014/main" id="{03B82327-6F5F-9F7F-EA13-8E1AA0870749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5" name="四角形: 上の 2 つの角を丸める 1664">
              <a:extLst>
                <a:ext uri="{FF2B5EF4-FFF2-40B4-BE49-F238E27FC236}">
                  <a16:creationId xmlns:a16="http://schemas.microsoft.com/office/drawing/2014/main" id="{D85E57F5-5773-2146-1F28-AAE1DD6BA7A6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平行四辺形 1665">
              <a:extLst>
                <a:ext uri="{FF2B5EF4-FFF2-40B4-BE49-F238E27FC236}">
                  <a16:creationId xmlns:a16="http://schemas.microsoft.com/office/drawing/2014/main" id="{16177404-43AC-DB82-4078-4C9848D12BF3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7" name="四角形: 上の 2 つの角を丸める 1666">
              <a:extLst>
                <a:ext uri="{FF2B5EF4-FFF2-40B4-BE49-F238E27FC236}">
                  <a16:creationId xmlns:a16="http://schemas.microsoft.com/office/drawing/2014/main" id="{CF66D2A9-A08C-9CA7-7CD6-9C3E13EB8852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四角形: 上の 2 つの角を丸める 1667">
              <a:extLst>
                <a:ext uri="{FF2B5EF4-FFF2-40B4-BE49-F238E27FC236}">
                  <a16:creationId xmlns:a16="http://schemas.microsoft.com/office/drawing/2014/main" id="{12600A58-EC64-C823-181F-4C4CDEFE6C72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台形 1668">
              <a:extLst>
                <a:ext uri="{FF2B5EF4-FFF2-40B4-BE49-F238E27FC236}">
                  <a16:creationId xmlns:a16="http://schemas.microsoft.com/office/drawing/2014/main" id="{8FFE7D68-5EC8-00FA-0BB5-A926CC0F762F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0" name="楕円 1669">
              <a:extLst>
                <a:ext uri="{FF2B5EF4-FFF2-40B4-BE49-F238E27FC236}">
                  <a16:creationId xmlns:a16="http://schemas.microsoft.com/office/drawing/2014/main" id="{042B0436-24F6-AEFA-C9DC-52BD612B390B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1" name="四角形: 上の 2 つの角を丸める 1670">
              <a:extLst>
                <a:ext uri="{FF2B5EF4-FFF2-40B4-BE49-F238E27FC236}">
                  <a16:creationId xmlns:a16="http://schemas.microsoft.com/office/drawing/2014/main" id="{2A73944F-BBCC-BC2C-1B4B-9869A45C2C44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四角形: 上の 2 つの角を丸める 1671">
              <a:extLst>
                <a:ext uri="{FF2B5EF4-FFF2-40B4-BE49-F238E27FC236}">
                  <a16:creationId xmlns:a16="http://schemas.microsoft.com/office/drawing/2014/main" id="{4384424D-3837-A30B-5209-69BAE93D9CBD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73" name="グループ化 1672">
            <a:extLst>
              <a:ext uri="{FF2B5EF4-FFF2-40B4-BE49-F238E27FC236}">
                <a16:creationId xmlns:a16="http://schemas.microsoft.com/office/drawing/2014/main" id="{3052A9B3-9C4A-AE8B-6256-376CEC4D7367}"/>
              </a:ext>
            </a:extLst>
          </p:cNvPr>
          <p:cNvGrpSpPr/>
          <p:nvPr/>
        </p:nvGrpSpPr>
        <p:grpSpPr>
          <a:xfrm>
            <a:off x="6708515" y="3961005"/>
            <a:ext cx="2430270" cy="2168322"/>
            <a:chOff x="948286" y="1430768"/>
            <a:chExt cx="4379726" cy="3907655"/>
          </a:xfrm>
        </p:grpSpPr>
        <p:sp>
          <p:nvSpPr>
            <p:cNvPr id="1674" name="四角形: 上の 2 つの角を丸める 1673">
              <a:extLst>
                <a:ext uri="{FF2B5EF4-FFF2-40B4-BE49-F238E27FC236}">
                  <a16:creationId xmlns:a16="http://schemas.microsoft.com/office/drawing/2014/main" id="{B95EE0DD-CEA5-423C-AEF5-AE32CC0FFA80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楕円 1674">
              <a:extLst>
                <a:ext uri="{FF2B5EF4-FFF2-40B4-BE49-F238E27FC236}">
                  <a16:creationId xmlns:a16="http://schemas.microsoft.com/office/drawing/2014/main" id="{4328A7A4-0F94-F7D0-7320-BE6B3201DEF7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6" name="楕円 1675">
              <a:extLst>
                <a:ext uri="{FF2B5EF4-FFF2-40B4-BE49-F238E27FC236}">
                  <a16:creationId xmlns:a16="http://schemas.microsoft.com/office/drawing/2014/main" id="{90A47CAA-7F92-4AE6-7372-7ADB5FAC1346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7" name="四角形: 上の 2 つの角を丸める 1676">
              <a:extLst>
                <a:ext uri="{FF2B5EF4-FFF2-40B4-BE49-F238E27FC236}">
                  <a16:creationId xmlns:a16="http://schemas.microsoft.com/office/drawing/2014/main" id="{4693FB35-A339-C1D7-06C2-303DF3CCCE32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四角形: 上の 2 つの角を丸める 1677">
              <a:extLst>
                <a:ext uri="{FF2B5EF4-FFF2-40B4-BE49-F238E27FC236}">
                  <a16:creationId xmlns:a16="http://schemas.microsoft.com/office/drawing/2014/main" id="{84F05117-D61C-0980-6E4E-77C878FC576E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楕円 1678">
              <a:extLst>
                <a:ext uri="{FF2B5EF4-FFF2-40B4-BE49-F238E27FC236}">
                  <a16:creationId xmlns:a16="http://schemas.microsoft.com/office/drawing/2014/main" id="{7B33EED8-CA97-21F5-AEBA-FDE827912E51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0" name="フリーフォーム: 図形 1679">
              <a:extLst>
                <a:ext uri="{FF2B5EF4-FFF2-40B4-BE49-F238E27FC236}">
                  <a16:creationId xmlns:a16="http://schemas.microsoft.com/office/drawing/2014/main" id="{EBBA12F8-8E4E-A90E-D594-F52F7FAAB4EC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1" name="アーチ 1680">
              <a:extLst>
                <a:ext uri="{FF2B5EF4-FFF2-40B4-BE49-F238E27FC236}">
                  <a16:creationId xmlns:a16="http://schemas.microsoft.com/office/drawing/2014/main" id="{259AD531-9AE7-0DDA-FF86-EC42F0BCAF3D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2" name="フリーフォーム: 図形 1681">
              <a:extLst>
                <a:ext uri="{FF2B5EF4-FFF2-40B4-BE49-F238E27FC236}">
                  <a16:creationId xmlns:a16="http://schemas.microsoft.com/office/drawing/2014/main" id="{336BFFB5-CBA7-DCAF-0DDE-FF2FB6E21AD1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3" name="フリーフォーム: 図形 1682">
              <a:extLst>
                <a:ext uri="{FF2B5EF4-FFF2-40B4-BE49-F238E27FC236}">
                  <a16:creationId xmlns:a16="http://schemas.microsoft.com/office/drawing/2014/main" id="{A217CB37-7D48-0C15-2379-8E0A43E116B6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4" name="四角形: 上の 2 つの角を丸める 1683">
              <a:extLst>
                <a:ext uri="{FF2B5EF4-FFF2-40B4-BE49-F238E27FC236}">
                  <a16:creationId xmlns:a16="http://schemas.microsoft.com/office/drawing/2014/main" id="{36963B3D-EDC7-5862-371F-445C88561A41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平行四辺形 1684">
              <a:extLst>
                <a:ext uri="{FF2B5EF4-FFF2-40B4-BE49-F238E27FC236}">
                  <a16:creationId xmlns:a16="http://schemas.microsoft.com/office/drawing/2014/main" id="{ADF9E937-E1D1-B93F-2E16-137DC206693B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6" name="四角形: 上の 2 つの角を丸める 1685">
              <a:extLst>
                <a:ext uri="{FF2B5EF4-FFF2-40B4-BE49-F238E27FC236}">
                  <a16:creationId xmlns:a16="http://schemas.microsoft.com/office/drawing/2014/main" id="{018F4BA4-FBBF-6721-97CB-622E25CCFB29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四角形: 上の 2 つの角を丸める 1686">
              <a:extLst>
                <a:ext uri="{FF2B5EF4-FFF2-40B4-BE49-F238E27FC236}">
                  <a16:creationId xmlns:a16="http://schemas.microsoft.com/office/drawing/2014/main" id="{2671EDAB-2697-20F7-C10A-6E24C0D1EFA6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台形 1687">
              <a:extLst>
                <a:ext uri="{FF2B5EF4-FFF2-40B4-BE49-F238E27FC236}">
                  <a16:creationId xmlns:a16="http://schemas.microsoft.com/office/drawing/2014/main" id="{F1428859-81CB-E973-63C9-930AD032F652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9" name="楕円 1688">
              <a:extLst>
                <a:ext uri="{FF2B5EF4-FFF2-40B4-BE49-F238E27FC236}">
                  <a16:creationId xmlns:a16="http://schemas.microsoft.com/office/drawing/2014/main" id="{B72E0FA6-978E-10AA-C865-3A8E12B6E5F0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0" name="四角形: 上の 2 つの角を丸める 1689">
              <a:extLst>
                <a:ext uri="{FF2B5EF4-FFF2-40B4-BE49-F238E27FC236}">
                  <a16:creationId xmlns:a16="http://schemas.microsoft.com/office/drawing/2014/main" id="{32D99DEB-4279-0A1E-EEC9-F814035CA048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B05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四角形: 上の 2 つの角を丸める 1690">
              <a:extLst>
                <a:ext uri="{FF2B5EF4-FFF2-40B4-BE49-F238E27FC236}">
                  <a16:creationId xmlns:a16="http://schemas.microsoft.com/office/drawing/2014/main" id="{2484491D-0821-AF91-64F8-3F6B52C85538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6458309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18576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電動キックボードのイラスト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grpSp>
        <p:nvGrpSpPr>
          <p:cNvPr id="1587" name="グループ化 1586">
            <a:extLst>
              <a:ext uri="{FF2B5EF4-FFF2-40B4-BE49-F238E27FC236}">
                <a16:creationId xmlns:a16="http://schemas.microsoft.com/office/drawing/2014/main" id="{0919DB67-EF8B-6915-9995-57BE748DA262}"/>
              </a:ext>
            </a:extLst>
          </p:cNvPr>
          <p:cNvGrpSpPr/>
          <p:nvPr/>
        </p:nvGrpSpPr>
        <p:grpSpPr>
          <a:xfrm>
            <a:off x="812540" y="998730"/>
            <a:ext cx="2430270" cy="2168322"/>
            <a:chOff x="948286" y="1430768"/>
            <a:chExt cx="4379726" cy="3907655"/>
          </a:xfrm>
        </p:grpSpPr>
        <p:sp>
          <p:nvSpPr>
            <p:cNvPr id="1588" name="四角形: 上の 2 つの角を丸める 1587">
              <a:extLst>
                <a:ext uri="{FF2B5EF4-FFF2-40B4-BE49-F238E27FC236}">
                  <a16:creationId xmlns:a16="http://schemas.microsoft.com/office/drawing/2014/main" id="{D44B7DC6-ABEE-5E83-C0BA-C0A60339915C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89" name="楕円 1588">
              <a:extLst>
                <a:ext uri="{FF2B5EF4-FFF2-40B4-BE49-F238E27FC236}">
                  <a16:creationId xmlns:a16="http://schemas.microsoft.com/office/drawing/2014/main" id="{9F1792B3-7A58-5AE8-FAE3-A7316C3CF25D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0" name="楕円 1589">
              <a:extLst>
                <a:ext uri="{FF2B5EF4-FFF2-40B4-BE49-F238E27FC236}">
                  <a16:creationId xmlns:a16="http://schemas.microsoft.com/office/drawing/2014/main" id="{42CE209F-AFAE-8BDA-3CC1-009634B5CAEA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1" name="四角形: 上の 2 つの角を丸める 1590">
              <a:extLst>
                <a:ext uri="{FF2B5EF4-FFF2-40B4-BE49-F238E27FC236}">
                  <a16:creationId xmlns:a16="http://schemas.microsoft.com/office/drawing/2014/main" id="{17410DFD-1251-3F07-D325-8FD5B3157143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2" name="四角形: 上の 2 つの角を丸める 1591">
              <a:extLst>
                <a:ext uri="{FF2B5EF4-FFF2-40B4-BE49-F238E27FC236}">
                  <a16:creationId xmlns:a16="http://schemas.microsoft.com/office/drawing/2014/main" id="{66C4CFDC-682D-701E-0F11-597D10C1F7D8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3" name="楕円 1592">
              <a:extLst>
                <a:ext uri="{FF2B5EF4-FFF2-40B4-BE49-F238E27FC236}">
                  <a16:creationId xmlns:a16="http://schemas.microsoft.com/office/drawing/2014/main" id="{7607C8E3-622D-2269-07F1-7D3B8ACEDB96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4" name="フリーフォーム: 図形 1593">
              <a:extLst>
                <a:ext uri="{FF2B5EF4-FFF2-40B4-BE49-F238E27FC236}">
                  <a16:creationId xmlns:a16="http://schemas.microsoft.com/office/drawing/2014/main" id="{E97A8C6A-972B-977F-2AC3-4AC55849286F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95" name="アーチ 1594">
              <a:extLst>
                <a:ext uri="{FF2B5EF4-FFF2-40B4-BE49-F238E27FC236}">
                  <a16:creationId xmlns:a16="http://schemas.microsoft.com/office/drawing/2014/main" id="{7142DBB3-FA05-C55B-865D-6827A70C81E9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6" name="フリーフォーム: 図形 1595">
              <a:extLst>
                <a:ext uri="{FF2B5EF4-FFF2-40B4-BE49-F238E27FC236}">
                  <a16:creationId xmlns:a16="http://schemas.microsoft.com/office/drawing/2014/main" id="{9DAE6361-97A1-C0BF-5FC2-7B901BA67FB3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97" name="フリーフォーム: 図形 1596">
              <a:extLst>
                <a:ext uri="{FF2B5EF4-FFF2-40B4-BE49-F238E27FC236}">
                  <a16:creationId xmlns:a16="http://schemas.microsoft.com/office/drawing/2014/main" id="{18771F66-10AA-0FB7-B44C-7598F5F4EEC9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98" name="四角形: 上の 2 つの角を丸める 1597">
              <a:extLst>
                <a:ext uri="{FF2B5EF4-FFF2-40B4-BE49-F238E27FC236}">
                  <a16:creationId xmlns:a16="http://schemas.microsoft.com/office/drawing/2014/main" id="{B1A15DAB-3290-277D-F2B5-B770FD73E2DC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99" name="平行四辺形 1598">
              <a:extLst>
                <a:ext uri="{FF2B5EF4-FFF2-40B4-BE49-F238E27FC236}">
                  <a16:creationId xmlns:a16="http://schemas.microsoft.com/office/drawing/2014/main" id="{9E6D5EA2-BBC5-A1AE-200E-D8DB08A5F186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00" name="四角形: 上の 2 つの角を丸める 1599">
              <a:extLst>
                <a:ext uri="{FF2B5EF4-FFF2-40B4-BE49-F238E27FC236}">
                  <a16:creationId xmlns:a16="http://schemas.microsoft.com/office/drawing/2014/main" id="{B4F062BD-D581-6A1A-4BDB-3CE37C88C127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1" name="四角形: 上の 2 つの角を丸める 1600">
              <a:extLst>
                <a:ext uri="{FF2B5EF4-FFF2-40B4-BE49-F238E27FC236}">
                  <a16:creationId xmlns:a16="http://schemas.microsoft.com/office/drawing/2014/main" id="{13ECBE53-7E1A-6170-1551-E522A41DFF58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2" name="台形 1601">
              <a:extLst>
                <a:ext uri="{FF2B5EF4-FFF2-40B4-BE49-F238E27FC236}">
                  <a16:creationId xmlns:a16="http://schemas.microsoft.com/office/drawing/2014/main" id="{D139D4C8-4AF9-A544-BB51-BE4AE9BE74D8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3" name="楕円 1602">
              <a:extLst>
                <a:ext uri="{FF2B5EF4-FFF2-40B4-BE49-F238E27FC236}">
                  <a16:creationId xmlns:a16="http://schemas.microsoft.com/office/drawing/2014/main" id="{1C10D925-DB34-CDD4-AF1A-4929A1C0231B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04" name="四角形: 上の 2 つの角を丸める 1603">
              <a:extLst>
                <a:ext uri="{FF2B5EF4-FFF2-40B4-BE49-F238E27FC236}">
                  <a16:creationId xmlns:a16="http://schemas.microsoft.com/office/drawing/2014/main" id="{0A4FE924-DEFF-8EC0-1053-E9ABCB6F7828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FF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05" name="四角形: 上の 2 つの角を丸める 1604">
              <a:extLst>
                <a:ext uri="{FF2B5EF4-FFF2-40B4-BE49-F238E27FC236}">
                  <a16:creationId xmlns:a16="http://schemas.microsoft.com/office/drawing/2014/main" id="{515B4559-8960-024B-08F2-19EC9997C5D3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C38D4D86-2496-3331-B393-ECA73F168796}"/>
              </a:ext>
            </a:extLst>
          </p:cNvPr>
          <p:cNvGrpSpPr/>
          <p:nvPr/>
        </p:nvGrpSpPr>
        <p:grpSpPr>
          <a:xfrm>
            <a:off x="3755765" y="998730"/>
            <a:ext cx="2430270" cy="2168322"/>
            <a:chOff x="948286" y="1430768"/>
            <a:chExt cx="4379726" cy="3907655"/>
          </a:xfrm>
        </p:grpSpPr>
        <p:sp>
          <p:nvSpPr>
            <p:cNvPr id="5" name="四角形: 上の 2 つの角を丸める 4">
              <a:extLst>
                <a:ext uri="{FF2B5EF4-FFF2-40B4-BE49-F238E27FC236}">
                  <a16:creationId xmlns:a16="http://schemas.microsoft.com/office/drawing/2014/main" id="{C79FB84C-560A-8601-7205-7A73EEDA73F8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6" name="楕円 5">
              <a:extLst>
                <a:ext uri="{FF2B5EF4-FFF2-40B4-BE49-F238E27FC236}">
                  <a16:creationId xmlns:a16="http://schemas.microsoft.com/office/drawing/2014/main" id="{A6FC9A3E-F167-60B5-5D16-99BC0685450F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7" name="楕円 6">
              <a:extLst>
                <a:ext uri="{FF2B5EF4-FFF2-40B4-BE49-F238E27FC236}">
                  <a16:creationId xmlns:a16="http://schemas.microsoft.com/office/drawing/2014/main" id="{9203D678-E8D2-E163-8AE6-E0E3EE78FE20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8" name="四角形: 上の 2 つの角を丸める 7">
              <a:extLst>
                <a:ext uri="{FF2B5EF4-FFF2-40B4-BE49-F238E27FC236}">
                  <a16:creationId xmlns:a16="http://schemas.microsoft.com/office/drawing/2014/main" id="{0BF45550-E0D2-FD77-E6DD-2DDF6DFC4B71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9" name="四角形: 上の 2 つの角を丸める 8">
              <a:extLst>
                <a:ext uri="{FF2B5EF4-FFF2-40B4-BE49-F238E27FC236}">
                  <a16:creationId xmlns:a16="http://schemas.microsoft.com/office/drawing/2014/main" id="{EBFA9C69-A667-6A6A-422B-645D01739585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9F4BE2A-FDF7-9BC4-BCA9-45BFA8973F0F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1" name="フリーフォーム: 図形 10">
              <a:extLst>
                <a:ext uri="{FF2B5EF4-FFF2-40B4-BE49-F238E27FC236}">
                  <a16:creationId xmlns:a16="http://schemas.microsoft.com/office/drawing/2014/main" id="{C9C55212-4D2C-EDC4-AF6D-6238FEEA7881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2" name="アーチ 11">
              <a:extLst>
                <a:ext uri="{FF2B5EF4-FFF2-40B4-BE49-F238E27FC236}">
                  <a16:creationId xmlns:a16="http://schemas.microsoft.com/office/drawing/2014/main" id="{DBA9E585-33F6-43D1-577C-A4B3856CCE2D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0D82028F-CB65-61E2-AB7A-D5B15A61F9CD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6C333AFE-2C09-378D-A302-546C4A54889D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" name="四角形: 上の 2 つの角を丸める 14">
              <a:extLst>
                <a:ext uri="{FF2B5EF4-FFF2-40B4-BE49-F238E27FC236}">
                  <a16:creationId xmlns:a16="http://schemas.microsoft.com/office/drawing/2014/main" id="{D4056FB5-3A3C-F1BE-566A-0EF6523EDED2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平行四辺形 15">
              <a:extLst>
                <a:ext uri="{FF2B5EF4-FFF2-40B4-BE49-F238E27FC236}">
                  <a16:creationId xmlns:a16="http://schemas.microsoft.com/office/drawing/2014/main" id="{14E2356A-388A-7A83-1622-A42809D29E2B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7" name="四角形: 上の 2 つの角を丸める 16">
              <a:extLst>
                <a:ext uri="{FF2B5EF4-FFF2-40B4-BE49-F238E27FC236}">
                  <a16:creationId xmlns:a16="http://schemas.microsoft.com/office/drawing/2014/main" id="{01170701-DFA9-ECCE-41B2-CE53DDFC8160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四角形: 上の 2 つの角を丸める 17">
              <a:extLst>
                <a:ext uri="{FF2B5EF4-FFF2-40B4-BE49-F238E27FC236}">
                  <a16:creationId xmlns:a16="http://schemas.microsoft.com/office/drawing/2014/main" id="{DE36411D-5580-1E80-8C32-49C2AB4B8F9C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9" name="台形 18">
              <a:extLst>
                <a:ext uri="{FF2B5EF4-FFF2-40B4-BE49-F238E27FC236}">
                  <a16:creationId xmlns:a16="http://schemas.microsoft.com/office/drawing/2014/main" id="{CDB9EFCB-582D-75EF-64A4-C1EF89F9FFE7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0" name="楕円 19">
              <a:extLst>
                <a:ext uri="{FF2B5EF4-FFF2-40B4-BE49-F238E27FC236}">
                  <a16:creationId xmlns:a16="http://schemas.microsoft.com/office/drawing/2014/main" id="{93CFFC8B-B402-8E99-FB85-3FB758579A91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1" name="四角形: 上の 2 つの角を丸める 20">
              <a:extLst>
                <a:ext uri="{FF2B5EF4-FFF2-40B4-BE49-F238E27FC236}">
                  <a16:creationId xmlns:a16="http://schemas.microsoft.com/office/drawing/2014/main" id="{A0C3ADF7-E2FC-C2A5-11D2-D936CE06141F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000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2" name="四角形: 上の 2 つの角を丸める 21">
              <a:extLst>
                <a:ext uri="{FF2B5EF4-FFF2-40B4-BE49-F238E27FC236}">
                  <a16:creationId xmlns:a16="http://schemas.microsoft.com/office/drawing/2014/main" id="{E4AC640F-BA65-A73C-B361-B57043D0820E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23" name="グループ化 22">
            <a:extLst>
              <a:ext uri="{FF2B5EF4-FFF2-40B4-BE49-F238E27FC236}">
                <a16:creationId xmlns:a16="http://schemas.microsoft.com/office/drawing/2014/main" id="{14A5D142-4352-AAE5-75A2-4FF512633BDF}"/>
              </a:ext>
            </a:extLst>
          </p:cNvPr>
          <p:cNvGrpSpPr/>
          <p:nvPr/>
        </p:nvGrpSpPr>
        <p:grpSpPr>
          <a:xfrm>
            <a:off x="6708515" y="998730"/>
            <a:ext cx="2430270" cy="2168322"/>
            <a:chOff x="948286" y="1430768"/>
            <a:chExt cx="4379726" cy="3907655"/>
          </a:xfrm>
        </p:grpSpPr>
        <p:sp>
          <p:nvSpPr>
            <p:cNvPr id="24" name="四角形: 上の 2 つの角を丸める 23">
              <a:extLst>
                <a:ext uri="{FF2B5EF4-FFF2-40B4-BE49-F238E27FC236}">
                  <a16:creationId xmlns:a16="http://schemas.microsoft.com/office/drawing/2014/main" id="{71E0A5F9-EC1B-849D-07DE-8C553F1AC714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5" name="楕円 24">
              <a:extLst>
                <a:ext uri="{FF2B5EF4-FFF2-40B4-BE49-F238E27FC236}">
                  <a16:creationId xmlns:a16="http://schemas.microsoft.com/office/drawing/2014/main" id="{FB89F425-7250-1B7B-9469-4E1702CBCC7A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62760F52-0912-95A2-7054-C0DB2ED4AA86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57DD4939-0542-3B92-F45A-1429F28CE57D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8" name="四角形: 上の 2 つの角を丸める 27">
              <a:extLst>
                <a:ext uri="{FF2B5EF4-FFF2-40B4-BE49-F238E27FC236}">
                  <a16:creationId xmlns:a16="http://schemas.microsoft.com/office/drawing/2014/main" id="{34F06BE0-D07D-8B27-3E80-B2B28B5488D1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F47911E0-5ECE-737A-69A4-381710EE1AC7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C769C0FE-029B-4335-0168-51D2F2531EB2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31" name="アーチ 30">
              <a:extLst>
                <a:ext uri="{FF2B5EF4-FFF2-40B4-BE49-F238E27FC236}">
                  <a16:creationId xmlns:a16="http://schemas.microsoft.com/office/drawing/2014/main" id="{708964FE-16C2-30B2-3B61-85FC96FA9C24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8" name="フリーフォーム: 図形 1567">
              <a:extLst>
                <a:ext uri="{FF2B5EF4-FFF2-40B4-BE49-F238E27FC236}">
                  <a16:creationId xmlns:a16="http://schemas.microsoft.com/office/drawing/2014/main" id="{5719AE8A-ADF2-D469-627B-4E540593EAB1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69" name="フリーフォーム: 図形 1568">
              <a:extLst>
                <a:ext uri="{FF2B5EF4-FFF2-40B4-BE49-F238E27FC236}">
                  <a16:creationId xmlns:a16="http://schemas.microsoft.com/office/drawing/2014/main" id="{06609BE0-8662-47D3-4144-9DCF2D1D6705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70" name="四角形: 上の 2 つの角を丸める 1569">
              <a:extLst>
                <a:ext uri="{FF2B5EF4-FFF2-40B4-BE49-F238E27FC236}">
                  <a16:creationId xmlns:a16="http://schemas.microsoft.com/office/drawing/2014/main" id="{E369940E-A64A-E802-1721-F8B52461AE48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1" name="平行四辺形 1570">
              <a:extLst>
                <a:ext uri="{FF2B5EF4-FFF2-40B4-BE49-F238E27FC236}">
                  <a16:creationId xmlns:a16="http://schemas.microsoft.com/office/drawing/2014/main" id="{1C6E8355-52C5-C7E6-79AD-23B7873D9363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572" name="四角形: 上の 2 つの角を丸める 1571">
              <a:extLst>
                <a:ext uri="{FF2B5EF4-FFF2-40B4-BE49-F238E27FC236}">
                  <a16:creationId xmlns:a16="http://schemas.microsoft.com/office/drawing/2014/main" id="{671D4AC3-C603-C886-D982-52B4E5B48912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3" name="四角形: 上の 2 つの角を丸める 1572">
              <a:extLst>
                <a:ext uri="{FF2B5EF4-FFF2-40B4-BE49-F238E27FC236}">
                  <a16:creationId xmlns:a16="http://schemas.microsoft.com/office/drawing/2014/main" id="{1D3F30F4-9FF9-0D29-A2A1-1BC1A292840C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4" name="台形 1573">
              <a:extLst>
                <a:ext uri="{FF2B5EF4-FFF2-40B4-BE49-F238E27FC236}">
                  <a16:creationId xmlns:a16="http://schemas.microsoft.com/office/drawing/2014/main" id="{F3035820-4E40-1F0B-1EA2-D87DD67FB6A3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5" name="楕円 1574">
              <a:extLst>
                <a:ext uri="{FF2B5EF4-FFF2-40B4-BE49-F238E27FC236}">
                  <a16:creationId xmlns:a16="http://schemas.microsoft.com/office/drawing/2014/main" id="{874909F3-7300-2CD0-FFDB-E686FC793254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576" name="四角形: 上の 2 つの角を丸める 1575">
              <a:extLst>
                <a:ext uri="{FF2B5EF4-FFF2-40B4-BE49-F238E27FC236}">
                  <a16:creationId xmlns:a16="http://schemas.microsoft.com/office/drawing/2014/main" id="{5ECE181A-841E-034D-4AE1-1BC03AABEAB1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70C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577" name="四角形: 上の 2 つの角を丸める 1576">
              <a:extLst>
                <a:ext uri="{FF2B5EF4-FFF2-40B4-BE49-F238E27FC236}">
                  <a16:creationId xmlns:a16="http://schemas.microsoft.com/office/drawing/2014/main" id="{8CBCC19B-51BE-77C6-BC01-D7CC782AC740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35" name="グループ化 1634">
            <a:extLst>
              <a:ext uri="{FF2B5EF4-FFF2-40B4-BE49-F238E27FC236}">
                <a16:creationId xmlns:a16="http://schemas.microsoft.com/office/drawing/2014/main" id="{3B00BBD2-5996-3583-90B1-DA129C7227ED}"/>
              </a:ext>
            </a:extLst>
          </p:cNvPr>
          <p:cNvGrpSpPr/>
          <p:nvPr/>
        </p:nvGrpSpPr>
        <p:grpSpPr>
          <a:xfrm>
            <a:off x="812540" y="3961005"/>
            <a:ext cx="2430270" cy="2168322"/>
            <a:chOff x="948286" y="1430768"/>
            <a:chExt cx="4379726" cy="3907655"/>
          </a:xfrm>
        </p:grpSpPr>
        <p:sp>
          <p:nvSpPr>
            <p:cNvPr id="1636" name="四角形: 上の 2 つの角を丸める 1635">
              <a:extLst>
                <a:ext uri="{FF2B5EF4-FFF2-40B4-BE49-F238E27FC236}">
                  <a16:creationId xmlns:a16="http://schemas.microsoft.com/office/drawing/2014/main" id="{47B6A075-1FFC-EFC3-1E32-D1793631F947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37" name="楕円 1636">
              <a:extLst>
                <a:ext uri="{FF2B5EF4-FFF2-40B4-BE49-F238E27FC236}">
                  <a16:creationId xmlns:a16="http://schemas.microsoft.com/office/drawing/2014/main" id="{E1EA8C68-41EF-7362-E46D-981BB31941E2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8" name="楕円 1637">
              <a:extLst>
                <a:ext uri="{FF2B5EF4-FFF2-40B4-BE49-F238E27FC236}">
                  <a16:creationId xmlns:a16="http://schemas.microsoft.com/office/drawing/2014/main" id="{04B60763-24DF-4168-8A07-DF2621245A3A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39" name="四角形: 上の 2 つの角を丸める 1638">
              <a:extLst>
                <a:ext uri="{FF2B5EF4-FFF2-40B4-BE49-F238E27FC236}">
                  <a16:creationId xmlns:a16="http://schemas.microsoft.com/office/drawing/2014/main" id="{9DD9D46D-7751-9641-B293-B89FC3E33CBB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0" name="四角形: 上の 2 つの角を丸める 1639">
              <a:extLst>
                <a:ext uri="{FF2B5EF4-FFF2-40B4-BE49-F238E27FC236}">
                  <a16:creationId xmlns:a16="http://schemas.microsoft.com/office/drawing/2014/main" id="{1ADC20BE-90FB-C29A-F40F-70D2EE16E014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1" name="楕円 1640">
              <a:extLst>
                <a:ext uri="{FF2B5EF4-FFF2-40B4-BE49-F238E27FC236}">
                  <a16:creationId xmlns:a16="http://schemas.microsoft.com/office/drawing/2014/main" id="{9D74CED1-10B8-2FED-C22E-5E713CECFDE0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2" name="フリーフォーム: 図形 1641">
              <a:extLst>
                <a:ext uri="{FF2B5EF4-FFF2-40B4-BE49-F238E27FC236}">
                  <a16:creationId xmlns:a16="http://schemas.microsoft.com/office/drawing/2014/main" id="{DB44D8B2-E493-1797-AA7B-6FEA85591862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3" name="アーチ 1642">
              <a:extLst>
                <a:ext uri="{FF2B5EF4-FFF2-40B4-BE49-F238E27FC236}">
                  <a16:creationId xmlns:a16="http://schemas.microsoft.com/office/drawing/2014/main" id="{C6E1A0B4-45AF-5648-789F-1DCD933A8ABA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4" name="フリーフォーム: 図形 1643">
              <a:extLst>
                <a:ext uri="{FF2B5EF4-FFF2-40B4-BE49-F238E27FC236}">
                  <a16:creationId xmlns:a16="http://schemas.microsoft.com/office/drawing/2014/main" id="{14B00DEA-0A11-C01F-8B53-EBC8FEDBEFBC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45" name="フリーフォーム: 図形 1644">
              <a:extLst>
                <a:ext uri="{FF2B5EF4-FFF2-40B4-BE49-F238E27FC236}">
                  <a16:creationId xmlns:a16="http://schemas.microsoft.com/office/drawing/2014/main" id="{267B6C67-0D3E-A6F8-7B1C-A026F2023701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6" name="四角形: 上の 2 つの角を丸める 1645">
              <a:extLst>
                <a:ext uri="{FF2B5EF4-FFF2-40B4-BE49-F238E27FC236}">
                  <a16:creationId xmlns:a16="http://schemas.microsoft.com/office/drawing/2014/main" id="{3D653668-25B6-CB00-AF7A-B52E58FDEC5E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7" name="平行四辺形 1646">
              <a:extLst>
                <a:ext uri="{FF2B5EF4-FFF2-40B4-BE49-F238E27FC236}">
                  <a16:creationId xmlns:a16="http://schemas.microsoft.com/office/drawing/2014/main" id="{2B0352DD-0EBD-68EA-A59A-E661EF3A5F06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48" name="四角形: 上の 2 つの角を丸める 1647">
              <a:extLst>
                <a:ext uri="{FF2B5EF4-FFF2-40B4-BE49-F238E27FC236}">
                  <a16:creationId xmlns:a16="http://schemas.microsoft.com/office/drawing/2014/main" id="{9646A2B9-38F0-9C23-3C69-11BD0BF4BCE3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49" name="四角形: 上の 2 つの角を丸める 1648">
              <a:extLst>
                <a:ext uri="{FF2B5EF4-FFF2-40B4-BE49-F238E27FC236}">
                  <a16:creationId xmlns:a16="http://schemas.microsoft.com/office/drawing/2014/main" id="{D50163EE-64BF-A75D-A413-3E91B20555D7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0" name="台形 1649">
              <a:extLst>
                <a:ext uri="{FF2B5EF4-FFF2-40B4-BE49-F238E27FC236}">
                  <a16:creationId xmlns:a16="http://schemas.microsoft.com/office/drawing/2014/main" id="{0F0E2A43-77C4-E488-88FA-B98B12CC57FA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1" name="楕円 1650">
              <a:extLst>
                <a:ext uri="{FF2B5EF4-FFF2-40B4-BE49-F238E27FC236}">
                  <a16:creationId xmlns:a16="http://schemas.microsoft.com/office/drawing/2014/main" id="{6C9CED70-3431-E890-2D75-A7C8DF9BED0A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2" name="四角形: 上の 2 つの角を丸める 1651">
              <a:extLst>
                <a:ext uri="{FF2B5EF4-FFF2-40B4-BE49-F238E27FC236}">
                  <a16:creationId xmlns:a16="http://schemas.microsoft.com/office/drawing/2014/main" id="{F57F79B7-E9C0-1A17-5150-7F63FA0E93CF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FF3399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3" name="四角形: 上の 2 つの角を丸める 1652">
              <a:extLst>
                <a:ext uri="{FF2B5EF4-FFF2-40B4-BE49-F238E27FC236}">
                  <a16:creationId xmlns:a16="http://schemas.microsoft.com/office/drawing/2014/main" id="{609C911D-BF8E-8251-23D0-BD0636CE23A0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54" name="グループ化 1653">
            <a:extLst>
              <a:ext uri="{FF2B5EF4-FFF2-40B4-BE49-F238E27FC236}">
                <a16:creationId xmlns:a16="http://schemas.microsoft.com/office/drawing/2014/main" id="{582A50E2-706A-ED03-DD5E-F2BB885A0A89}"/>
              </a:ext>
            </a:extLst>
          </p:cNvPr>
          <p:cNvGrpSpPr/>
          <p:nvPr/>
        </p:nvGrpSpPr>
        <p:grpSpPr>
          <a:xfrm>
            <a:off x="3755765" y="3961005"/>
            <a:ext cx="2430270" cy="2168322"/>
            <a:chOff x="948286" y="1430768"/>
            <a:chExt cx="4379726" cy="3907655"/>
          </a:xfrm>
        </p:grpSpPr>
        <p:sp>
          <p:nvSpPr>
            <p:cNvPr id="1655" name="四角形: 上の 2 つの角を丸める 1654">
              <a:extLst>
                <a:ext uri="{FF2B5EF4-FFF2-40B4-BE49-F238E27FC236}">
                  <a16:creationId xmlns:a16="http://schemas.microsoft.com/office/drawing/2014/main" id="{DCED3E94-DEB0-7C09-42FD-3F2FD834E806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6" name="楕円 1655">
              <a:extLst>
                <a:ext uri="{FF2B5EF4-FFF2-40B4-BE49-F238E27FC236}">
                  <a16:creationId xmlns:a16="http://schemas.microsoft.com/office/drawing/2014/main" id="{414A19E5-EBBC-D7C1-A32D-E3ED3F74754B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7" name="楕円 1656">
              <a:extLst>
                <a:ext uri="{FF2B5EF4-FFF2-40B4-BE49-F238E27FC236}">
                  <a16:creationId xmlns:a16="http://schemas.microsoft.com/office/drawing/2014/main" id="{424029C4-5D41-B214-AAE6-93315040316E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58" name="四角形: 上の 2 つの角を丸める 1657">
              <a:extLst>
                <a:ext uri="{FF2B5EF4-FFF2-40B4-BE49-F238E27FC236}">
                  <a16:creationId xmlns:a16="http://schemas.microsoft.com/office/drawing/2014/main" id="{3BD52BB8-24AA-2BF9-471C-9427D6943DEC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59" name="四角形: 上の 2 つの角を丸める 1658">
              <a:extLst>
                <a:ext uri="{FF2B5EF4-FFF2-40B4-BE49-F238E27FC236}">
                  <a16:creationId xmlns:a16="http://schemas.microsoft.com/office/drawing/2014/main" id="{EE36DEAD-0EDA-5306-B80E-2DBCAAB7FA6B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0" name="楕円 1659">
              <a:extLst>
                <a:ext uri="{FF2B5EF4-FFF2-40B4-BE49-F238E27FC236}">
                  <a16:creationId xmlns:a16="http://schemas.microsoft.com/office/drawing/2014/main" id="{9F4A9DD8-A7CC-9B29-9A79-D6CDE5FE5546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1" name="フリーフォーム: 図形 1660">
              <a:extLst>
                <a:ext uri="{FF2B5EF4-FFF2-40B4-BE49-F238E27FC236}">
                  <a16:creationId xmlns:a16="http://schemas.microsoft.com/office/drawing/2014/main" id="{4B9522AA-3CFB-7497-EDDB-813DE9CDBA74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2" name="アーチ 1661">
              <a:extLst>
                <a:ext uri="{FF2B5EF4-FFF2-40B4-BE49-F238E27FC236}">
                  <a16:creationId xmlns:a16="http://schemas.microsoft.com/office/drawing/2014/main" id="{0E08A224-5959-0956-BCAE-00BF05A94A44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3" name="フリーフォーム: 図形 1662">
              <a:extLst>
                <a:ext uri="{FF2B5EF4-FFF2-40B4-BE49-F238E27FC236}">
                  <a16:creationId xmlns:a16="http://schemas.microsoft.com/office/drawing/2014/main" id="{BA64DB20-F379-D7F6-87EE-F880F67A479D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64" name="フリーフォーム: 図形 1663">
              <a:extLst>
                <a:ext uri="{FF2B5EF4-FFF2-40B4-BE49-F238E27FC236}">
                  <a16:creationId xmlns:a16="http://schemas.microsoft.com/office/drawing/2014/main" id="{03B82327-6F5F-9F7F-EA13-8E1AA0870749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5" name="四角形: 上の 2 つの角を丸める 1664">
              <a:extLst>
                <a:ext uri="{FF2B5EF4-FFF2-40B4-BE49-F238E27FC236}">
                  <a16:creationId xmlns:a16="http://schemas.microsoft.com/office/drawing/2014/main" id="{D85E57F5-5773-2146-1F28-AAE1DD6BA7A6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6" name="平行四辺形 1665">
              <a:extLst>
                <a:ext uri="{FF2B5EF4-FFF2-40B4-BE49-F238E27FC236}">
                  <a16:creationId xmlns:a16="http://schemas.microsoft.com/office/drawing/2014/main" id="{16177404-43AC-DB82-4078-4C9848D12BF3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67" name="四角形: 上の 2 つの角を丸める 1666">
              <a:extLst>
                <a:ext uri="{FF2B5EF4-FFF2-40B4-BE49-F238E27FC236}">
                  <a16:creationId xmlns:a16="http://schemas.microsoft.com/office/drawing/2014/main" id="{CF66D2A9-A08C-9CA7-7CD6-9C3E13EB8852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8" name="四角形: 上の 2 つの角を丸める 1667">
              <a:extLst>
                <a:ext uri="{FF2B5EF4-FFF2-40B4-BE49-F238E27FC236}">
                  <a16:creationId xmlns:a16="http://schemas.microsoft.com/office/drawing/2014/main" id="{12600A58-EC64-C823-181F-4C4CDEFE6C72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69" name="台形 1668">
              <a:extLst>
                <a:ext uri="{FF2B5EF4-FFF2-40B4-BE49-F238E27FC236}">
                  <a16:creationId xmlns:a16="http://schemas.microsoft.com/office/drawing/2014/main" id="{8FFE7D68-5EC8-00FA-0BB5-A926CC0F762F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0" name="楕円 1669">
              <a:extLst>
                <a:ext uri="{FF2B5EF4-FFF2-40B4-BE49-F238E27FC236}">
                  <a16:creationId xmlns:a16="http://schemas.microsoft.com/office/drawing/2014/main" id="{042B0436-24F6-AEFA-C9DC-52BD612B390B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1" name="四角形: 上の 2 つの角を丸める 1670">
              <a:extLst>
                <a:ext uri="{FF2B5EF4-FFF2-40B4-BE49-F238E27FC236}">
                  <a16:creationId xmlns:a16="http://schemas.microsoft.com/office/drawing/2014/main" id="{2A73944F-BBCC-BC2C-1B4B-9869A45C2C44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2" name="四角形: 上の 2 つの角を丸める 1671">
              <a:extLst>
                <a:ext uri="{FF2B5EF4-FFF2-40B4-BE49-F238E27FC236}">
                  <a16:creationId xmlns:a16="http://schemas.microsoft.com/office/drawing/2014/main" id="{4384424D-3837-A30B-5209-69BAE93D9CBD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grpSp>
        <p:nvGrpSpPr>
          <p:cNvPr id="1673" name="グループ化 1672">
            <a:extLst>
              <a:ext uri="{FF2B5EF4-FFF2-40B4-BE49-F238E27FC236}">
                <a16:creationId xmlns:a16="http://schemas.microsoft.com/office/drawing/2014/main" id="{3052A9B3-9C4A-AE8B-6256-376CEC4D7367}"/>
              </a:ext>
            </a:extLst>
          </p:cNvPr>
          <p:cNvGrpSpPr/>
          <p:nvPr/>
        </p:nvGrpSpPr>
        <p:grpSpPr>
          <a:xfrm>
            <a:off x="6708515" y="3961005"/>
            <a:ext cx="2430270" cy="2168322"/>
            <a:chOff x="948286" y="1430768"/>
            <a:chExt cx="4379726" cy="3907655"/>
          </a:xfrm>
        </p:grpSpPr>
        <p:sp>
          <p:nvSpPr>
            <p:cNvPr id="1674" name="四角形: 上の 2 つの角を丸める 1673">
              <a:extLst>
                <a:ext uri="{FF2B5EF4-FFF2-40B4-BE49-F238E27FC236}">
                  <a16:creationId xmlns:a16="http://schemas.microsoft.com/office/drawing/2014/main" id="{B95EE0DD-CEA5-423C-AEF5-AE32CC0FFA80}"/>
                </a:ext>
              </a:extLst>
            </p:cNvPr>
            <p:cNvSpPr/>
            <p:nvPr/>
          </p:nvSpPr>
          <p:spPr bwMode="auto">
            <a:xfrm rot="792178">
              <a:off x="1944183" y="2410396"/>
              <a:ext cx="76574" cy="10331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bg1">
                <a:lumMod val="8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5" name="楕円 1674">
              <a:extLst>
                <a:ext uri="{FF2B5EF4-FFF2-40B4-BE49-F238E27FC236}">
                  <a16:creationId xmlns:a16="http://schemas.microsoft.com/office/drawing/2014/main" id="{4328A7A4-0F94-F7D0-7320-BE6B3201DEF7}"/>
                </a:ext>
              </a:extLst>
            </p:cNvPr>
            <p:cNvSpPr/>
            <p:nvPr/>
          </p:nvSpPr>
          <p:spPr bwMode="auto">
            <a:xfrm>
              <a:off x="42362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6" name="楕円 1675">
              <a:extLst>
                <a:ext uri="{FF2B5EF4-FFF2-40B4-BE49-F238E27FC236}">
                  <a16:creationId xmlns:a16="http://schemas.microsoft.com/office/drawing/2014/main" id="{90A47CAA-7F92-4AE6-7372-7ADB5FAC1346}"/>
                </a:ext>
              </a:extLst>
            </p:cNvPr>
            <p:cNvSpPr/>
            <p:nvPr/>
          </p:nvSpPr>
          <p:spPr bwMode="auto">
            <a:xfrm>
              <a:off x="1099326" y="4522123"/>
              <a:ext cx="816300" cy="816300"/>
            </a:xfrm>
            <a:prstGeom prst="ellipse">
              <a:avLst/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77" name="四角形: 上の 2 つの角を丸める 1676">
              <a:extLst>
                <a:ext uri="{FF2B5EF4-FFF2-40B4-BE49-F238E27FC236}">
                  <a16:creationId xmlns:a16="http://schemas.microsoft.com/office/drawing/2014/main" id="{4693FB35-A339-C1D7-06C2-303DF3CCCE32}"/>
                </a:ext>
              </a:extLst>
            </p:cNvPr>
            <p:cNvSpPr/>
            <p:nvPr/>
          </p:nvSpPr>
          <p:spPr bwMode="auto">
            <a:xfrm rot="16200000">
              <a:off x="1522870" y="3575051"/>
              <a:ext cx="231135" cy="194878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8" name="四角形: 上の 2 つの角を丸める 1677">
              <a:extLst>
                <a:ext uri="{FF2B5EF4-FFF2-40B4-BE49-F238E27FC236}">
                  <a16:creationId xmlns:a16="http://schemas.microsoft.com/office/drawing/2014/main" id="{84F05117-D61C-0980-6E4E-77C878FC576E}"/>
                </a:ext>
              </a:extLst>
            </p:cNvPr>
            <p:cNvSpPr/>
            <p:nvPr/>
          </p:nvSpPr>
          <p:spPr bwMode="auto">
            <a:xfrm rot="5400000">
              <a:off x="5110940" y="4576205"/>
              <a:ext cx="239152" cy="194993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79" name="楕円 1678">
              <a:extLst>
                <a:ext uri="{FF2B5EF4-FFF2-40B4-BE49-F238E27FC236}">
                  <a16:creationId xmlns:a16="http://schemas.microsoft.com/office/drawing/2014/main" id="{7B33EED8-CA97-21F5-AEBA-FDE827912E51}"/>
                </a:ext>
              </a:extLst>
            </p:cNvPr>
            <p:cNvSpPr/>
            <p:nvPr/>
          </p:nvSpPr>
          <p:spPr bwMode="auto">
            <a:xfrm>
              <a:off x="12219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0" name="フリーフォーム: 図形 1679">
              <a:extLst>
                <a:ext uri="{FF2B5EF4-FFF2-40B4-BE49-F238E27FC236}">
                  <a16:creationId xmlns:a16="http://schemas.microsoft.com/office/drawing/2014/main" id="{EBBA12F8-8E4E-A90E-D594-F52F7FAAB4EC}"/>
                </a:ext>
              </a:extLst>
            </p:cNvPr>
            <p:cNvSpPr/>
            <p:nvPr/>
          </p:nvSpPr>
          <p:spPr bwMode="auto">
            <a:xfrm rot="3074834" flipV="1">
              <a:off x="1474695" y="4246570"/>
              <a:ext cx="1266496" cy="233540"/>
            </a:xfrm>
            <a:custGeom>
              <a:avLst/>
              <a:gdLst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425448 w 1266495"/>
                <a:gd name="connsiteY6" fmla="*/ 155487 h 233539"/>
                <a:gd name="connsiteX7" fmla="*/ 90380 w 1266495"/>
                <a:gd name="connsiteY7" fmla="*/ 155486 h 233539"/>
                <a:gd name="connsiteX8" fmla="*/ 68080 w 1266495"/>
                <a:gd name="connsiteY8" fmla="*/ 117467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471690 w 1266495"/>
                <a:gd name="connsiteY5" fmla="*/ 76646 h 233539"/>
                <a:gd name="connsiteX6" fmla="*/ 90380 w 1266495"/>
                <a:gd name="connsiteY6" fmla="*/ 155486 h 233539"/>
                <a:gd name="connsiteX7" fmla="*/ 68080 w 1266495"/>
                <a:gd name="connsiteY7" fmla="*/ 117467 h 233539"/>
                <a:gd name="connsiteX8" fmla="*/ 0 w 1266495"/>
                <a:gd name="connsiteY8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90380 w 1266495"/>
                <a:gd name="connsiteY5" fmla="*/ 155486 h 233539"/>
                <a:gd name="connsiteX6" fmla="*/ 68080 w 1266495"/>
                <a:gd name="connsiteY6" fmla="*/ 117467 h 233539"/>
                <a:gd name="connsiteX7" fmla="*/ 0 w 1266495"/>
                <a:gd name="connsiteY7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68080 w 1266495"/>
                <a:gd name="connsiteY5" fmla="*/ 117467 h 233539"/>
                <a:gd name="connsiteX6" fmla="*/ 0 w 1266495"/>
                <a:gd name="connsiteY6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92022 w 1266495"/>
                <a:gd name="connsiteY4" fmla="*/ 76646 h 233539"/>
                <a:gd name="connsiteX5" fmla="*/ 0 w 1266495"/>
                <a:gd name="connsiteY5" fmla="*/ 233539 h 233539"/>
                <a:gd name="connsiteX0" fmla="*/ 0 w 1266495"/>
                <a:gd name="connsiteY0" fmla="*/ 233539 h 233539"/>
                <a:gd name="connsiteX1" fmla="*/ 1266495 w 1266495"/>
                <a:gd name="connsiteY1" fmla="*/ 233539 h 233539"/>
                <a:gd name="connsiteX2" fmla="*/ 1129517 w 1266495"/>
                <a:gd name="connsiteY2" fmla="*/ 0 h 233539"/>
                <a:gd name="connsiteX3" fmla="*/ 136978 w 1266495"/>
                <a:gd name="connsiteY3" fmla="*/ 0 h 233539"/>
                <a:gd name="connsiteX4" fmla="*/ 0 w 1266495"/>
                <a:gd name="connsiteY4" fmla="*/ 233539 h 2335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66495" h="233539">
                  <a:moveTo>
                    <a:pt x="0" y="233539"/>
                  </a:moveTo>
                  <a:lnTo>
                    <a:pt x="1266495" y="233539"/>
                  </a:lnTo>
                  <a:lnTo>
                    <a:pt x="1129517" y="0"/>
                  </a:lnTo>
                  <a:lnTo>
                    <a:pt x="136978" y="0"/>
                  </a:lnTo>
                  <a:lnTo>
                    <a:pt x="0" y="233539"/>
                  </a:lnTo>
                  <a:close/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1" name="アーチ 1680">
              <a:extLst>
                <a:ext uri="{FF2B5EF4-FFF2-40B4-BE49-F238E27FC236}">
                  <a16:creationId xmlns:a16="http://schemas.microsoft.com/office/drawing/2014/main" id="{259AD531-9AE7-0DDA-FF86-EC42F0BCAF3D}"/>
                </a:ext>
              </a:extLst>
            </p:cNvPr>
            <p:cNvSpPr/>
            <p:nvPr/>
          </p:nvSpPr>
          <p:spPr bwMode="auto">
            <a:xfrm rot="17100000">
              <a:off x="1482572" y="2621600"/>
              <a:ext cx="979229" cy="465823"/>
            </a:xfrm>
            <a:prstGeom prst="blockArc">
              <a:avLst>
                <a:gd name="adj1" fmla="val 10800000"/>
                <a:gd name="adj2" fmla="val 21267315"/>
                <a:gd name="adj3" fmla="val 6833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2" name="フリーフォーム: 図形 1681">
              <a:extLst>
                <a:ext uri="{FF2B5EF4-FFF2-40B4-BE49-F238E27FC236}">
                  <a16:creationId xmlns:a16="http://schemas.microsoft.com/office/drawing/2014/main" id="{336BFFB5-CBA7-DCAF-0DDE-FF2FB6E21AD1}"/>
                </a:ext>
              </a:extLst>
            </p:cNvPr>
            <p:cNvSpPr/>
            <p:nvPr/>
          </p:nvSpPr>
          <p:spPr bwMode="auto">
            <a:xfrm>
              <a:off x="948286" y="4367908"/>
              <a:ext cx="1124730" cy="611586"/>
            </a:xfrm>
            <a:custGeom>
              <a:avLst/>
              <a:gdLst>
                <a:gd name="connsiteX0" fmla="*/ 562365 w 1124730"/>
                <a:gd name="connsiteY0" fmla="*/ 0 h 611586"/>
                <a:gd name="connsiteX1" fmla="*/ 1124730 w 1124730"/>
                <a:gd name="connsiteY1" fmla="*/ 562365 h 611586"/>
                <a:gd name="connsiteX2" fmla="*/ 1119768 w 1124730"/>
                <a:gd name="connsiteY2" fmla="*/ 611586 h 611586"/>
                <a:gd name="connsiteX3" fmla="*/ 1036684 w 1124730"/>
                <a:gd name="connsiteY3" fmla="*/ 611586 h 611586"/>
                <a:gd name="connsiteX4" fmla="*/ 1041646 w 1124730"/>
                <a:gd name="connsiteY4" fmla="*/ 562365 h 611586"/>
                <a:gd name="connsiteX5" fmla="*/ 562365 w 1124730"/>
                <a:gd name="connsiteY5" fmla="*/ 83084 h 611586"/>
                <a:gd name="connsiteX6" fmla="*/ 83084 w 1124730"/>
                <a:gd name="connsiteY6" fmla="*/ 562365 h 611586"/>
                <a:gd name="connsiteX7" fmla="*/ 88046 w 1124730"/>
                <a:gd name="connsiteY7" fmla="*/ 611586 h 611586"/>
                <a:gd name="connsiteX8" fmla="*/ 4962 w 1124730"/>
                <a:gd name="connsiteY8" fmla="*/ 611586 h 611586"/>
                <a:gd name="connsiteX9" fmla="*/ 0 w 1124730"/>
                <a:gd name="connsiteY9" fmla="*/ 562365 h 611586"/>
                <a:gd name="connsiteX10" fmla="*/ 562365 w 1124730"/>
                <a:gd name="connsiteY10" fmla="*/ 0 h 6115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124730" h="611586">
                  <a:moveTo>
                    <a:pt x="562365" y="0"/>
                  </a:moveTo>
                  <a:cubicBezTo>
                    <a:pt x="872951" y="0"/>
                    <a:pt x="1124730" y="251779"/>
                    <a:pt x="1124730" y="562365"/>
                  </a:cubicBezTo>
                  <a:lnTo>
                    <a:pt x="1119768" y="611586"/>
                  </a:lnTo>
                  <a:lnTo>
                    <a:pt x="1036684" y="611586"/>
                  </a:lnTo>
                  <a:lnTo>
                    <a:pt x="1041646" y="562365"/>
                  </a:lnTo>
                  <a:cubicBezTo>
                    <a:pt x="1041646" y="297665"/>
                    <a:pt x="827065" y="83084"/>
                    <a:pt x="562365" y="83084"/>
                  </a:cubicBezTo>
                  <a:cubicBezTo>
                    <a:pt x="297665" y="83084"/>
                    <a:pt x="83084" y="297665"/>
                    <a:pt x="83084" y="562365"/>
                  </a:cubicBezTo>
                  <a:lnTo>
                    <a:pt x="88046" y="611586"/>
                  </a:lnTo>
                  <a:lnTo>
                    <a:pt x="4962" y="611586"/>
                  </a:lnTo>
                  <a:lnTo>
                    <a:pt x="0" y="562365"/>
                  </a:lnTo>
                  <a:cubicBezTo>
                    <a:pt x="0" y="251779"/>
                    <a:pt x="251779" y="0"/>
                    <a:pt x="562365" y="0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3" name="フリーフォーム: 図形 1682">
              <a:extLst>
                <a:ext uri="{FF2B5EF4-FFF2-40B4-BE49-F238E27FC236}">
                  <a16:creationId xmlns:a16="http://schemas.microsoft.com/office/drawing/2014/main" id="{A217CB37-7D48-0C15-2379-8E0A43E116B6}"/>
                </a:ext>
              </a:extLst>
            </p:cNvPr>
            <p:cNvSpPr/>
            <p:nvPr/>
          </p:nvSpPr>
          <p:spPr bwMode="auto">
            <a:xfrm rot="16200000">
              <a:off x="3379406" y="3152160"/>
              <a:ext cx="611586" cy="3043083"/>
            </a:xfrm>
            <a:custGeom>
              <a:avLst/>
              <a:gdLst>
                <a:gd name="connsiteX0" fmla="*/ 611586 w 611586"/>
                <a:gd name="connsiteY0" fmla="*/ 2480718 h 3043083"/>
                <a:gd name="connsiteX1" fmla="*/ 49221 w 611586"/>
                <a:gd name="connsiteY1" fmla="*/ 3043083 h 3043083"/>
                <a:gd name="connsiteX2" fmla="*/ 0 w 611586"/>
                <a:gd name="connsiteY2" fmla="*/ 3038121 h 3043083"/>
                <a:gd name="connsiteX3" fmla="*/ 0 w 611586"/>
                <a:gd name="connsiteY3" fmla="*/ 2955037 h 3043083"/>
                <a:gd name="connsiteX4" fmla="*/ 49221 w 611586"/>
                <a:gd name="connsiteY4" fmla="*/ 2959999 h 3043083"/>
                <a:gd name="connsiteX5" fmla="*/ 528502 w 611586"/>
                <a:gd name="connsiteY5" fmla="*/ 2480718 h 3043083"/>
                <a:gd name="connsiteX6" fmla="*/ 49221 w 611586"/>
                <a:gd name="connsiteY6" fmla="*/ 2001437 h 3043083"/>
                <a:gd name="connsiteX7" fmla="*/ 0 w 611586"/>
                <a:gd name="connsiteY7" fmla="*/ 2006399 h 3043083"/>
                <a:gd name="connsiteX8" fmla="*/ 0 w 611586"/>
                <a:gd name="connsiteY8" fmla="*/ 1948562 h 3043083"/>
                <a:gd name="connsiteX9" fmla="*/ 0 w 611586"/>
                <a:gd name="connsiteY9" fmla="*/ 1948562 h 3043083"/>
                <a:gd name="connsiteX10" fmla="*/ 0 w 611586"/>
                <a:gd name="connsiteY10" fmla="*/ 114285 h 3043083"/>
                <a:gd name="connsiteX11" fmla="*/ 114285 w 611586"/>
                <a:gd name="connsiteY11" fmla="*/ 0 h 3043083"/>
                <a:gd name="connsiteX12" fmla="*/ 228570 w 611586"/>
                <a:gd name="connsiteY12" fmla="*/ 114285 h 3043083"/>
                <a:gd name="connsiteX13" fmla="*/ 228570 w 611586"/>
                <a:gd name="connsiteY13" fmla="*/ 1950270 h 3043083"/>
                <a:gd name="connsiteX14" fmla="*/ 268119 w 611586"/>
                <a:gd name="connsiteY14" fmla="*/ 1962547 h 3043083"/>
                <a:gd name="connsiteX15" fmla="*/ 611586 w 611586"/>
                <a:gd name="connsiteY15" fmla="*/ 2480718 h 30430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11586" h="3043083">
                  <a:moveTo>
                    <a:pt x="611586" y="2480718"/>
                  </a:moveTo>
                  <a:cubicBezTo>
                    <a:pt x="611586" y="2791304"/>
                    <a:pt x="359807" y="3043083"/>
                    <a:pt x="49221" y="3043083"/>
                  </a:cubicBezTo>
                  <a:lnTo>
                    <a:pt x="0" y="3038121"/>
                  </a:lnTo>
                  <a:lnTo>
                    <a:pt x="0" y="2955037"/>
                  </a:lnTo>
                  <a:lnTo>
                    <a:pt x="49221" y="2959999"/>
                  </a:lnTo>
                  <a:cubicBezTo>
                    <a:pt x="313921" y="2959999"/>
                    <a:pt x="528502" y="2745418"/>
                    <a:pt x="528502" y="2480718"/>
                  </a:cubicBezTo>
                  <a:cubicBezTo>
                    <a:pt x="528502" y="2216018"/>
                    <a:pt x="313921" y="2001437"/>
                    <a:pt x="49221" y="2001437"/>
                  </a:cubicBezTo>
                  <a:lnTo>
                    <a:pt x="0" y="2006399"/>
                  </a:lnTo>
                  <a:lnTo>
                    <a:pt x="0" y="1948562"/>
                  </a:lnTo>
                  <a:lnTo>
                    <a:pt x="0" y="1948562"/>
                  </a:lnTo>
                  <a:lnTo>
                    <a:pt x="0" y="114285"/>
                  </a:lnTo>
                  <a:cubicBezTo>
                    <a:pt x="0" y="51167"/>
                    <a:pt x="51167" y="0"/>
                    <a:pt x="114285" y="0"/>
                  </a:cubicBezTo>
                  <a:cubicBezTo>
                    <a:pt x="177403" y="0"/>
                    <a:pt x="228570" y="51167"/>
                    <a:pt x="228570" y="114285"/>
                  </a:cubicBezTo>
                  <a:lnTo>
                    <a:pt x="228570" y="1950270"/>
                  </a:lnTo>
                  <a:lnTo>
                    <a:pt x="268119" y="1962547"/>
                  </a:lnTo>
                  <a:cubicBezTo>
                    <a:pt x="469961" y="2047918"/>
                    <a:pt x="611586" y="2247779"/>
                    <a:pt x="611586" y="2480718"/>
                  </a:cubicBezTo>
                  <a:close/>
                </a:path>
              </a:pathLst>
            </a:cu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4" name="四角形: 上の 2 つの角を丸める 1683">
              <a:extLst>
                <a:ext uri="{FF2B5EF4-FFF2-40B4-BE49-F238E27FC236}">
                  <a16:creationId xmlns:a16="http://schemas.microsoft.com/office/drawing/2014/main" id="{36963B3D-EDC7-5862-371F-445C88561A41}"/>
                </a:ext>
              </a:extLst>
            </p:cNvPr>
            <p:cNvSpPr/>
            <p:nvPr/>
          </p:nvSpPr>
          <p:spPr bwMode="auto">
            <a:xfrm rot="792178">
              <a:off x="1615739" y="3302731"/>
              <a:ext cx="152071" cy="1735125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5" name="平行四辺形 1684">
              <a:extLst>
                <a:ext uri="{FF2B5EF4-FFF2-40B4-BE49-F238E27FC236}">
                  <a16:creationId xmlns:a16="http://schemas.microsoft.com/office/drawing/2014/main" id="{ADF9E937-E1D1-B93F-2E16-137DC206693B}"/>
                </a:ext>
              </a:extLst>
            </p:cNvPr>
            <p:cNvSpPr/>
            <p:nvPr/>
          </p:nvSpPr>
          <p:spPr bwMode="auto">
            <a:xfrm rot="20700000" flipH="1">
              <a:off x="1914409" y="1786581"/>
              <a:ext cx="57127" cy="533175"/>
            </a:xfrm>
            <a:prstGeom prst="parallelogram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ja-JP" altLang="en-US"/>
            </a:p>
          </p:txBody>
        </p:sp>
        <p:sp>
          <p:nvSpPr>
            <p:cNvPr id="1686" name="四角形: 上の 2 つの角を丸める 1685">
              <a:extLst>
                <a:ext uri="{FF2B5EF4-FFF2-40B4-BE49-F238E27FC236}">
                  <a16:creationId xmlns:a16="http://schemas.microsoft.com/office/drawing/2014/main" id="{018F4BA4-FBBF-6721-97CB-622E25CCFB29}"/>
                </a:ext>
              </a:extLst>
            </p:cNvPr>
            <p:cNvSpPr/>
            <p:nvPr/>
          </p:nvSpPr>
          <p:spPr bwMode="auto">
            <a:xfrm rot="5400000">
              <a:off x="1646676" y="1597583"/>
              <a:ext cx="451549" cy="117920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7" name="四角形: 上の 2 つの角を丸める 1686">
              <a:extLst>
                <a:ext uri="{FF2B5EF4-FFF2-40B4-BE49-F238E27FC236}">
                  <a16:creationId xmlns:a16="http://schemas.microsoft.com/office/drawing/2014/main" id="{2671EDAB-2697-20F7-C10A-6E24C0D1EFA6}"/>
                </a:ext>
              </a:extLst>
            </p:cNvPr>
            <p:cNvSpPr/>
            <p:nvPr/>
          </p:nvSpPr>
          <p:spPr bwMode="auto">
            <a:xfrm rot="792178">
              <a:off x="1818518" y="3283710"/>
              <a:ext cx="150289" cy="46513"/>
            </a:xfrm>
            <a:prstGeom prst="round2SameRect">
              <a:avLst>
                <a:gd name="adj1" fmla="val 16667"/>
                <a:gd name="adj2" fmla="val 0"/>
              </a:avLst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88" name="台形 1687">
              <a:extLst>
                <a:ext uri="{FF2B5EF4-FFF2-40B4-BE49-F238E27FC236}">
                  <a16:creationId xmlns:a16="http://schemas.microsoft.com/office/drawing/2014/main" id="{F1428859-81CB-E973-63C9-930AD032F652}"/>
                </a:ext>
              </a:extLst>
            </p:cNvPr>
            <p:cNvSpPr/>
            <p:nvPr/>
          </p:nvSpPr>
          <p:spPr bwMode="auto">
            <a:xfrm rot="6300000">
              <a:off x="2944692" y="4707735"/>
              <a:ext cx="100111" cy="569535"/>
            </a:xfrm>
            <a:prstGeom prst="trapezoid">
              <a:avLst/>
            </a:prstGeom>
            <a:solidFill>
              <a:schemeClr val="bg1">
                <a:lumMod val="65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89" name="楕円 1688">
              <a:extLst>
                <a:ext uri="{FF2B5EF4-FFF2-40B4-BE49-F238E27FC236}">
                  <a16:creationId xmlns:a16="http://schemas.microsoft.com/office/drawing/2014/main" id="{B72E0FA6-978E-10AA-C865-3A8E12B6E5F0}"/>
                </a:ext>
              </a:extLst>
            </p:cNvPr>
            <p:cNvSpPr/>
            <p:nvPr/>
          </p:nvSpPr>
          <p:spPr bwMode="auto">
            <a:xfrm>
              <a:off x="4358829" y="4644726"/>
              <a:ext cx="571094" cy="571094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ja-JP" altLang="en-US" sz="18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690" name="四角形: 上の 2 つの角を丸める 1689">
              <a:extLst>
                <a:ext uri="{FF2B5EF4-FFF2-40B4-BE49-F238E27FC236}">
                  <a16:creationId xmlns:a16="http://schemas.microsoft.com/office/drawing/2014/main" id="{32D99DEB-4279-0A1E-EEC9-F814035CA048}"/>
                </a:ext>
              </a:extLst>
            </p:cNvPr>
            <p:cNvSpPr/>
            <p:nvPr/>
          </p:nvSpPr>
          <p:spPr bwMode="auto">
            <a:xfrm rot="792178">
              <a:off x="1958697" y="2164474"/>
              <a:ext cx="332318" cy="342452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rgbClr val="00B050"/>
            </a:solidFill>
            <a:ln w="19050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91" name="四角形: 上の 2 つの角を丸める 1690">
              <a:extLst>
                <a:ext uri="{FF2B5EF4-FFF2-40B4-BE49-F238E27FC236}">
                  <a16:creationId xmlns:a16="http://schemas.microsoft.com/office/drawing/2014/main" id="{2484491D-0821-AF91-64F8-3F6B52C85538}"/>
                </a:ext>
              </a:extLst>
            </p:cNvPr>
            <p:cNvSpPr/>
            <p:nvPr/>
          </p:nvSpPr>
          <p:spPr bwMode="auto">
            <a:xfrm rot="6300000">
              <a:off x="2204441" y="2211447"/>
              <a:ext cx="145219" cy="351506"/>
            </a:xfrm>
            <a:prstGeom prst="round2SameRect">
              <a:avLst>
                <a:gd name="adj1" fmla="val 16667"/>
                <a:gd name="adj2" fmla="val 50000"/>
              </a:avLst>
            </a:prstGeom>
            <a:solidFill>
              <a:schemeClr val="tx1"/>
            </a:solidFill>
            <a:ln w="19050">
              <a:noFill/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90540357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126140</TotalTime>
  <Words>8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游ゴシック</vt:lpstr>
      <vt:lpstr>Arial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pptxm60_電動キックボードのイラスト</dc:title>
  <dc:subject>pptxm60_電動キックボードのイラスト</dc:subject>
  <dc:creator>でじけろお</dc:creator>
  <cp:revision>1</cp:revision>
  <dcterms:created xsi:type="dcterms:W3CDTF">2018-05-20T00:31:01Z</dcterms:created>
  <dcterms:modified xsi:type="dcterms:W3CDTF">2024-04-21T08:58:34Z</dcterms:modified>
  <cp:version>1</cp:version>
</cp:coreProperties>
</file>